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7"/>
  </p:notesMasterIdLst>
  <p:handoutMasterIdLst>
    <p:handoutMasterId r:id="rId18"/>
  </p:handoutMasterIdLst>
  <p:sldIdLst>
    <p:sldId id="257" r:id="rId2"/>
    <p:sldId id="280" r:id="rId3"/>
    <p:sldId id="265" r:id="rId4"/>
    <p:sldId id="266" r:id="rId5"/>
    <p:sldId id="274" r:id="rId6"/>
    <p:sldId id="272" r:id="rId7"/>
    <p:sldId id="267" r:id="rId8"/>
    <p:sldId id="276" r:id="rId9"/>
    <p:sldId id="275" r:id="rId10"/>
    <p:sldId id="279" r:id="rId11"/>
    <p:sldId id="281" r:id="rId12"/>
    <p:sldId id="278" r:id="rId13"/>
    <p:sldId id="277" r:id="rId14"/>
    <p:sldId id="271" r:id="rId15"/>
    <p:sldId id="270" r:id="rId1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22"/>
    <a:srgbClr val="EDED2B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1B0D1-2F2E-4C33-847E-6E59AF609EA1}" type="doc">
      <dgm:prSet loTypeId="urn:microsoft.com/office/officeart/2008/layout/VerticalCurvedList" loCatId="list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EE663CBC-CC7B-40FD-85BF-8AF9F80823B1}">
      <dgm:prSet phldrT="[텍스트]" custT="1"/>
      <dgm:spPr/>
      <dgm:t>
        <a:bodyPr/>
        <a:lstStyle/>
        <a:p>
          <a:pPr algn="l" latinLnBrk="1"/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데이터 수집</a:t>
          </a:r>
        </a:p>
      </dgm:t>
    </dgm:pt>
    <dgm:pt modelId="{7F88ACFD-1698-4C5A-99B3-C987B2FE89F0}" type="parTrans" cxnId="{E1E78EB6-951D-4200-A7C1-F0C2A2D49844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1662CA60-6BFA-47AE-A18B-E53C58912FDE}" type="sibTrans" cxnId="{E1E78EB6-951D-4200-A7C1-F0C2A2D49844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581D9C7F-B555-43D8-886A-E4C076500D08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데이터 </a:t>
          </a:r>
          <a:r>
            <a:rPr lang="ko-KR" altLang="en-US" sz="2800" b="1" i="0" u="none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전처리</a:t>
          </a:r>
          <a:endParaRPr lang="ko-KR" altLang="en-US" sz="2800" b="1" i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4FD6BA0D-B09F-4362-871C-29295B710722}" type="parTrans" cxnId="{9B6E8E93-F46B-4D31-A1CD-6AF22E775278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C9F840EE-4394-44C9-A6F7-593E707917ED}" type="sibTrans" cxnId="{9B6E8E93-F46B-4D31-A1CD-6AF22E775278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1C017C7D-6815-4386-9EA8-8434614A1D09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모델 평가</a:t>
          </a:r>
        </a:p>
      </dgm:t>
    </dgm:pt>
    <dgm:pt modelId="{CC24365F-73EE-4515-8970-CDF26B5BC505}" type="parTrans" cxnId="{A85F02BD-2BC1-43EE-862D-5AFD41BD802A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AA18E9A0-BA63-4F00-A2A7-0603462F854C}" type="sibTrans" cxnId="{A85F02BD-2BC1-43EE-862D-5AFD41BD802A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F7338B17-702C-4A5C-89FA-2D4F007661D9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피드백</a:t>
          </a:r>
        </a:p>
      </dgm:t>
    </dgm:pt>
    <dgm:pt modelId="{EF72ED1A-9BE7-4BFC-8870-755588767B84}" type="sibTrans" cxnId="{8508C81C-E93A-418D-83BB-AF09FDBDB991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E3B061D6-7C0D-4B1E-A56A-BB03DD1B47FD}" type="parTrans" cxnId="{8508C81C-E93A-418D-83BB-AF09FDBDB991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04CCE921-C172-45D6-9BF6-CF254C82346E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시연</a:t>
          </a:r>
        </a:p>
      </dgm:t>
    </dgm:pt>
    <dgm:pt modelId="{8AD58F7B-13ED-4BC9-93A7-1AB038C2A93C}" type="parTrans" cxnId="{660FAC95-37D4-47ED-959B-D8EED4B5C23E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52B372-70A2-4448-8F83-4EFCCCAF82E8}" type="sibTrans" cxnId="{660FAC95-37D4-47ED-959B-D8EED4B5C23E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4857B6-1B49-4BD2-AEF5-ADCCFD290C69}" type="pres">
      <dgm:prSet presAssocID="{3DC1B0D1-2F2E-4C33-847E-6E59AF609EA1}" presName="Name0" presStyleCnt="0">
        <dgm:presLayoutVars>
          <dgm:chMax val="7"/>
          <dgm:chPref val="7"/>
          <dgm:dir/>
        </dgm:presLayoutVars>
      </dgm:prSet>
      <dgm:spPr/>
    </dgm:pt>
    <dgm:pt modelId="{AD17F2B3-BEE6-46CE-8AF3-116BFA085E9E}" type="pres">
      <dgm:prSet presAssocID="{3DC1B0D1-2F2E-4C33-847E-6E59AF609EA1}" presName="Name1" presStyleCnt="0"/>
      <dgm:spPr/>
    </dgm:pt>
    <dgm:pt modelId="{FFA0D597-806F-46D3-9E3B-745315FEC798}" type="pres">
      <dgm:prSet presAssocID="{3DC1B0D1-2F2E-4C33-847E-6E59AF609EA1}" presName="cycle" presStyleCnt="0"/>
      <dgm:spPr/>
    </dgm:pt>
    <dgm:pt modelId="{97A1ABA1-5F9C-4F2B-8AD8-9C9A7307E34D}" type="pres">
      <dgm:prSet presAssocID="{3DC1B0D1-2F2E-4C33-847E-6E59AF609EA1}" presName="srcNode" presStyleLbl="node1" presStyleIdx="0" presStyleCnt="5"/>
      <dgm:spPr/>
    </dgm:pt>
    <dgm:pt modelId="{793E5853-4292-417D-BE35-3E057F0876CD}" type="pres">
      <dgm:prSet presAssocID="{3DC1B0D1-2F2E-4C33-847E-6E59AF609EA1}" presName="conn" presStyleLbl="parChTrans1D2" presStyleIdx="0" presStyleCnt="1"/>
      <dgm:spPr/>
    </dgm:pt>
    <dgm:pt modelId="{3D0FEC9C-47BC-4358-9874-664CD9A92609}" type="pres">
      <dgm:prSet presAssocID="{3DC1B0D1-2F2E-4C33-847E-6E59AF609EA1}" presName="extraNode" presStyleLbl="node1" presStyleIdx="0" presStyleCnt="5"/>
      <dgm:spPr/>
    </dgm:pt>
    <dgm:pt modelId="{1B5EA04C-B0B6-46ED-9573-4A94E4B8C15C}" type="pres">
      <dgm:prSet presAssocID="{3DC1B0D1-2F2E-4C33-847E-6E59AF609EA1}" presName="dstNode" presStyleLbl="node1" presStyleIdx="0" presStyleCnt="5"/>
      <dgm:spPr/>
    </dgm:pt>
    <dgm:pt modelId="{EC303B4E-36B3-443D-A1D2-46210255895C}" type="pres">
      <dgm:prSet presAssocID="{EE663CBC-CC7B-40FD-85BF-8AF9F80823B1}" presName="text_1" presStyleLbl="node1" presStyleIdx="0" presStyleCnt="5">
        <dgm:presLayoutVars>
          <dgm:bulletEnabled val="1"/>
        </dgm:presLayoutVars>
      </dgm:prSet>
      <dgm:spPr/>
    </dgm:pt>
    <dgm:pt modelId="{871226F9-3401-421B-84D5-A34C858E25E2}" type="pres">
      <dgm:prSet presAssocID="{EE663CBC-CC7B-40FD-85BF-8AF9F80823B1}" presName="accent_1" presStyleCnt="0"/>
      <dgm:spPr/>
    </dgm:pt>
    <dgm:pt modelId="{26D98861-67DF-4D23-9361-2FFEA8731918}" type="pres">
      <dgm:prSet presAssocID="{EE663CBC-CC7B-40FD-85BF-8AF9F80823B1}" presName="accentRepeatNode" presStyleLbl="solidFgAcc1" presStyleIdx="0" presStyleCnt="5"/>
      <dgm:spPr/>
    </dgm:pt>
    <dgm:pt modelId="{4D60BC02-2351-4B32-8B81-B40F499C7B1E}" type="pres">
      <dgm:prSet presAssocID="{581D9C7F-B555-43D8-886A-E4C076500D08}" presName="text_2" presStyleLbl="node1" presStyleIdx="1" presStyleCnt="5">
        <dgm:presLayoutVars>
          <dgm:bulletEnabled val="1"/>
        </dgm:presLayoutVars>
      </dgm:prSet>
      <dgm:spPr/>
    </dgm:pt>
    <dgm:pt modelId="{94BB2B50-1B76-46C6-B093-0055B7C5F527}" type="pres">
      <dgm:prSet presAssocID="{581D9C7F-B555-43D8-886A-E4C076500D08}" presName="accent_2" presStyleCnt="0"/>
      <dgm:spPr/>
    </dgm:pt>
    <dgm:pt modelId="{FDA2576A-EA73-4715-926C-94ABC6F7F90D}" type="pres">
      <dgm:prSet presAssocID="{581D9C7F-B555-43D8-886A-E4C076500D08}" presName="accentRepeatNode" presStyleLbl="solidFgAcc1" presStyleIdx="1" presStyleCnt="5"/>
      <dgm:spPr/>
    </dgm:pt>
    <dgm:pt modelId="{618BD698-F7F5-4499-B39A-2756540614B7}" type="pres">
      <dgm:prSet presAssocID="{1C017C7D-6815-4386-9EA8-8434614A1D09}" presName="text_3" presStyleLbl="node1" presStyleIdx="2" presStyleCnt="5">
        <dgm:presLayoutVars>
          <dgm:bulletEnabled val="1"/>
        </dgm:presLayoutVars>
      </dgm:prSet>
      <dgm:spPr/>
    </dgm:pt>
    <dgm:pt modelId="{981AE2FF-E025-429C-8E44-A784E17D9AE4}" type="pres">
      <dgm:prSet presAssocID="{1C017C7D-6815-4386-9EA8-8434614A1D09}" presName="accent_3" presStyleCnt="0"/>
      <dgm:spPr/>
    </dgm:pt>
    <dgm:pt modelId="{7F5F28B3-580F-443A-8077-54E082B51551}" type="pres">
      <dgm:prSet presAssocID="{1C017C7D-6815-4386-9EA8-8434614A1D09}" presName="accentRepeatNode" presStyleLbl="solidFgAcc1" presStyleIdx="2" presStyleCnt="5"/>
      <dgm:spPr/>
    </dgm:pt>
    <dgm:pt modelId="{D7C164B5-63B7-4A90-A427-B0F259D665F2}" type="pres">
      <dgm:prSet presAssocID="{04CCE921-C172-45D6-9BF6-CF254C82346E}" presName="text_4" presStyleLbl="node1" presStyleIdx="3" presStyleCnt="5">
        <dgm:presLayoutVars>
          <dgm:bulletEnabled val="1"/>
        </dgm:presLayoutVars>
      </dgm:prSet>
      <dgm:spPr/>
    </dgm:pt>
    <dgm:pt modelId="{0BBFA593-C05A-4766-A60F-20A6954C17C5}" type="pres">
      <dgm:prSet presAssocID="{04CCE921-C172-45D6-9BF6-CF254C82346E}" presName="accent_4" presStyleCnt="0"/>
      <dgm:spPr/>
    </dgm:pt>
    <dgm:pt modelId="{6E3BB622-1D90-43A9-B3E5-0D708D7AC9EA}" type="pres">
      <dgm:prSet presAssocID="{04CCE921-C172-45D6-9BF6-CF254C82346E}" presName="accentRepeatNode" presStyleLbl="solidFgAcc1" presStyleIdx="3" presStyleCnt="5"/>
      <dgm:spPr/>
    </dgm:pt>
    <dgm:pt modelId="{2C1A49F8-829F-41A0-B0B4-D601EFB49C06}" type="pres">
      <dgm:prSet presAssocID="{F7338B17-702C-4A5C-89FA-2D4F007661D9}" presName="text_5" presStyleLbl="node1" presStyleIdx="4" presStyleCnt="5">
        <dgm:presLayoutVars>
          <dgm:bulletEnabled val="1"/>
        </dgm:presLayoutVars>
      </dgm:prSet>
      <dgm:spPr/>
    </dgm:pt>
    <dgm:pt modelId="{6608C146-E197-4A47-8686-60CE9F266758}" type="pres">
      <dgm:prSet presAssocID="{F7338B17-702C-4A5C-89FA-2D4F007661D9}" presName="accent_5" presStyleCnt="0"/>
      <dgm:spPr/>
    </dgm:pt>
    <dgm:pt modelId="{12D06721-9B1C-44CA-9CC7-CE590493F85B}" type="pres">
      <dgm:prSet presAssocID="{F7338B17-702C-4A5C-89FA-2D4F007661D9}" presName="accentRepeatNode" presStyleLbl="solidFgAcc1" presStyleIdx="4" presStyleCnt="5"/>
      <dgm:spPr/>
    </dgm:pt>
  </dgm:ptLst>
  <dgm:cxnLst>
    <dgm:cxn modelId="{8508C81C-E93A-418D-83BB-AF09FDBDB991}" srcId="{3DC1B0D1-2F2E-4C33-847E-6E59AF609EA1}" destId="{F7338B17-702C-4A5C-89FA-2D4F007661D9}" srcOrd="4" destOrd="0" parTransId="{E3B061D6-7C0D-4B1E-A56A-BB03DD1B47FD}" sibTransId="{EF72ED1A-9BE7-4BFC-8870-755588767B84}"/>
    <dgm:cxn modelId="{1C897D20-71A7-420C-BCDE-E96BC0FAAB21}" type="presOf" srcId="{1662CA60-6BFA-47AE-A18B-E53C58912FDE}" destId="{793E5853-4292-417D-BE35-3E057F0876CD}" srcOrd="0" destOrd="0" presId="urn:microsoft.com/office/officeart/2008/layout/VerticalCurvedList"/>
    <dgm:cxn modelId="{3F04B579-1460-4CA8-BC64-C99391EBAD4E}" type="presOf" srcId="{1C017C7D-6815-4386-9EA8-8434614A1D09}" destId="{618BD698-F7F5-4499-B39A-2756540614B7}" srcOrd="0" destOrd="0" presId="urn:microsoft.com/office/officeart/2008/layout/VerticalCurvedList"/>
    <dgm:cxn modelId="{9B6E8E93-F46B-4D31-A1CD-6AF22E775278}" srcId="{3DC1B0D1-2F2E-4C33-847E-6E59AF609EA1}" destId="{581D9C7F-B555-43D8-886A-E4C076500D08}" srcOrd="1" destOrd="0" parTransId="{4FD6BA0D-B09F-4362-871C-29295B710722}" sibTransId="{C9F840EE-4394-44C9-A6F7-593E707917ED}"/>
    <dgm:cxn modelId="{3DA20F95-45F5-4015-89D5-F4B2C755C46B}" type="presOf" srcId="{EE663CBC-CC7B-40FD-85BF-8AF9F80823B1}" destId="{EC303B4E-36B3-443D-A1D2-46210255895C}" srcOrd="0" destOrd="0" presId="urn:microsoft.com/office/officeart/2008/layout/VerticalCurvedList"/>
    <dgm:cxn modelId="{660FAC95-37D4-47ED-959B-D8EED4B5C23E}" srcId="{3DC1B0D1-2F2E-4C33-847E-6E59AF609EA1}" destId="{04CCE921-C172-45D6-9BF6-CF254C82346E}" srcOrd="3" destOrd="0" parTransId="{8AD58F7B-13ED-4BC9-93A7-1AB038C2A93C}" sibTransId="{E952B372-70A2-4448-8F83-4EFCCCAF82E8}"/>
    <dgm:cxn modelId="{6CB30398-CC29-49D4-B92D-095525867BAB}" type="presOf" srcId="{04CCE921-C172-45D6-9BF6-CF254C82346E}" destId="{D7C164B5-63B7-4A90-A427-B0F259D665F2}" srcOrd="0" destOrd="0" presId="urn:microsoft.com/office/officeart/2008/layout/VerticalCurvedList"/>
    <dgm:cxn modelId="{5B592F9B-A7C2-4E5D-87C3-6478BBAE9508}" type="presOf" srcId="{581D9C7F-B555-43D8-886A-E4C076500D08}" destId="{4D60BC02-2351-4B32-8B81-B40F499C7B1E}" srcOrd="0" destOrd="0" presId="urn:microsoft.com/office/officeart/2008/layout/VerticalCurvedList"/>
    <dgm:cxn modelId="{E1E78EB6-951D-4200-A7C1-F0C2A2D49844}" srcId="{3DC1B0D1-2F2E-4C33-847E-6E59AF609EA1}" destId="{EE663CBC-CC7B-40FD-85BF-8AF9F80823B1}" srcOrd="0" destOrd="0" parTransId="{7F88ACFD-1698-4C5A-99B3-C987B2FE89F0}" sibTransId="{1662CA60-6BFA-47AE-A18B-E53C58912FDE}"/>
    <dgm:cxn modelId="{A85F02BD-2BC1-43EE-862D-5AFD41BD802A}" srcId="{3DC1B0D1-2F2E-4C33-847E-6E59AF609EA1}" destId="{1C017C7D-6815-4386-9EA8-8434614A1D09}" srcOrd="2" destOrd="0" parTransId="{CC24365F-73EE-4515-8970-CDF26B5BC505}" sibTransId="{AA18E9A0-BA63-4F00-A2A7-0603462F854C}"/>
    <dgm:cxn modelId="{C06199DF-11BD-41B2-863B-3B376FEC9F66}" type="presOf" srcId="{3DC1B0D1-2F2E-4C33-847E-6E59AF609EA1}" destId="{794857B6-1B49-4BD2-AEF5-ADCCFD290C69}" srcOrd="0" destOrd="0" presId="urn:microsoft.com/office/officeart/2008/layout/VerticalCurvedList"/>
    <dgm:cxn modelId="{F9674AEB-8CAF-48E4-936E-25263FB3DA46}" type="presOf" srcId="{F7338B17-702C-4A5C-89FA-2D4F007661D9}" destId="{2C1A49F8-829F-41A0-B0B4-D601EFB49C06}" srcOrd="0" destOrd="0" presId="urn:microsoft.com/office/officeart/2008/layout/VerticalCurvedList"/>
    <dgm:cxn modelId="{760C4381-2804-4CF0-AB65-C092BAAF0219}" type="presParOf" srcId="{794857B6-1B49-4BD2-AEF5-ADCCFD290C69}" destId="{AD17F2B3-BEE6-46CE-8AF3-116BFA085E9E}" srcOrd="0" destOrd="0" presId="urn:microsoft.com/office/officeart/2008/layout/VerticalCurvedList"/>
    <dgm:cxn modelId="{49EDCFF2-7726-418D-AF1D-D7370023C1FD}" type="presParOf" srcId="{AD17F2B3-BEE6-46CE-8AF3-116BFA085E9E}" destId="{FFA0D597-806F-46D3-9E3B-745315FEC798}" srcOrd="0" destOrd="0" presId="urn:microsoft.com/office/officeart/2008/layout/VerticalCurvedList"/>
    <dgm:cxn modelId="{F2CC5AE3-6DE5-490D-B2A3-EF941F956E57}" type="presParOf" srcId="{FFA0D597-806F-46D3-9E3B-745315FEC798}" destId="{97A1ABA1-5F9C-4F2B-8AD8-9C9A7307E34D}" srcOrd="0" destOrd="0" presId="urn:microsoft.com/office/officeart/2008/layout/VerticalCurvedList"/>
    <dgm:cxn modelId="{890A3793-8C0C-4126-B011-81EDD484B033}" type="presParOf" srcId="{FFA0D597-806F-46D3-9E3B-745315FEC798}" destId="{793E5853-4292-417D-BE35-3E057F0876CD}" srcOrd="1" destOrd="0" presId="urn:microsoft.com/office/officeart/2008/layout/VerticalCurvedList"/>
    <dgm:cxn modelId="{63230373-F26D-4740-8F7A-A155E69FBF49}" type="presParOf" srcId="{FFA0D597-806F-46D3-9E3B-745315FEC798}" destId="{3D0FEC9C-47BC-4358-9874-664CD9A92609}" srcOrd="2" destOrd="0" presId="urn:microsoft.com/office/officeart/2008/layout/VerticalCurvedList"/>
    <dgm:cxn modelId="{A66C7D64-E82F-48E6-9729-C2D816F7F784}" type="presParOf" srcId="{FFA0D597-806F-46D3-9E3B-745315FEC798}" destId="{1B5EA04C-B0B6-46ED-9573-4A94E4B8C15C}" srcOrd="3" destOrd="0" presId="urn:microsoft.com/office/officeart/2008/layout/VerticalCurvedList"/>
    <dgm:cxn modelId="{2D5103D1-8AF5-4512-AE88-7B5B681D1359}" type="presParOf" srcId="{AD17F2B3-BEE6-46CE-8AF3-116BFA085E9E}" destId="{EC303B4E-36B3-443D-A1D2-46210255895C}" srcOrd="1" destOrd="0" presId="urn:microsoft.com/office/officeart/2008/layout/VerticalCurvedList"/>
    <dgm:cxn modelId="{32D3EF1B-9F39-446A-ABF3-79A4111FCDAE}" type="presParOf" srcId="{AD17F2B3-BEE6-46CE-8AF3-116BFA085E9E}" destId="{871226F9-3401-421B-84D5-A34C858E25E2}" srcOrd="2" destOrd="0" presId="urn:microsoft.com/office/officeart/2008/layout/VerticalCurvedList"/>
    <dgm:cxn modelId="{CE6D0391-1E6B-4731-B74C-189BD7603FB7}" type="presParOf" srcId="{871226F9-3401-421B-84D5-A34C858E25E2}" destId="{26D98861-67DF-4D23-9361-2FFEA8731918}" srcOrd="0" destOrd="0" presId="urn:microsoft.com/office/officeart/2008/layout/VerticalCurvedList"/>
    <dgm:cxn modelId="{360940F8-15FE-4AA4-B0CB-3DB85BD0D499}" type="presParOf" srcId="{AD17F2B3-BEE6-46CE-8AF3-116BFA085E9E}" destId="{4D60BC02-2351-4B32-8B81-B40F499C7B1E}" srcOrd="3" destOrd="0" presId="urn:microsoft.com/office/officeart/2008/layout/VerticalCurvedList"/>
    <dgm:cxn modelId="{C50FD491-214C-4C8A-A390-2B458C22FA99}" type="presParOf" srcId="{AD17F2B3-BEE6-46CE-8AF3-116BFA085E9E}" destId="{94BB2B50-1B76-46C6-B093-0055B7C5F527}" srcOrd="4" destOrd="0" presId="urn:microsoft.com/office/officeart/2008/layout/VerticalCurvedList"/>
    <dgm:cxn modelId="{2243E3BA-E354-46CB-9878-076D90C5C638}" type="presParOf" srcId="{94BB2B50-1B76-46C6-B093-0055B7C5F527}" destId="{FDA2576A-EA73-4715-926C-94ABC6F7F90D}" srcOrd="0" destOrd="0" presId="urn:microsoft.com/office/officeart/2008/layout/VerticalCurvedList"/>
    <dgm:cxn modelId="{8EDCA2FF-368C-44F3-81CF-5C2D15270A53}" type="presParOf" srcId="{AD17F2B3-BEE6-46CE-8AF3-116BFA085E9E}" destId="{618BD698-F7F5-4499-B39A-2756540614B7}" srcOrd="5" destOrd="0" presId="urn:microsoft.com/office/officeart/2008/layout/VerticalCurvedList"/>
    <dgm:cxn modelId="{EEC9AF66-0D07-460E-BD20-D20229C87F4A}" type="presParOf" srcId="{AD17F2B3-BEE6-46CE-8AF3-116BFA085E9E}" destId="{981AE2FF-E025-429C-8E44-A784E17D9AE4}" srcOrd="6" destOrd="0" presId="urn:microsoft.com/office/officeart/2008/layout/VerticalCurvedList"/>
    <dgm:cxn modelId="{CC13D9F0-66D1-46C3-8489-0C84EF8979DC}" type="presParOf" srcId="{981AE2FF-E025-429C-8E44-A784E17D9AE4}" destId="{7F5F28B3-580F-443A-8077-54E082B51551}" srcOrd="0" destOrd="0" presId="urn:microsoft.com/office/officeart/2008/layout/VerticalCurvedList"/>
    <dgm:cxn modelId="{8AB9A2FB-E733-4037-B45E-6FF16EA6AD06}" type="presParOf" srcId="{AD17F2B3-BEE6-46CE-8AF3-116BFA085E9E}" destId="{D7C164B5-63B7-4A90-A427-B0F259D665F2}" srcOrd="7" destOrd="0" presId="urn:microsoft.com/office/officeart/2008/layout/VerticalCurvedList"/>
    <dgm:cxn modelId="{D38B3E6F-1B1A-4B6D-8B68-5D8B38CBB3F4}" type="presParOf" srcId="{AD17F2B3-BEE6-46CE-8AF3-116BFA085E9E}" destId="{0BBFA593-C05A-4766-A60F-20A6954C17C5}" srcOrd="8" destOrd="0" presId="urn:microsoft.com/office/officeart/2008/layout/VerticalCurvedList"/>
    <dgm:cxn modelId="{CF822952-27D7-4877-BE96-164141EE55C2}" type="presParOf" srcId="{0BBFA593-C05A-4766-A60F-20A6954C17C5}" destId="{6E3BB622-1D90-43A9-B3E5-0D708D7AC9EA}" srcOrd="0" destOrd="0" presId="urn:microsoft.com/office/officeart/2008/layout/VerticalCurvedList"/>
    <dgm:cxn modelId="{4949A644-C360-4340-BC9D-F23E06706095}" type="presParOf" srcId="{AD17F2B3-BEE6-46CE-8AF3-116BFA085E9E}" destId="{2C1A49F8-829F-41A0-B0B4-D601EFB49C06}" srcOrd="9" destOrd="0" presId="urn:microsoft.com/office/officeart/2008/layout/VerticalCurvedList"/>
    <dgm:cxn modelId="{81843DE7-CCF4-4A64-837F-FDB664118300}" type="presParOf" srcId="{AD17F2B3-BEE6-46CE-8AF3-116BFA085E9E}" destId="{6608C146-E197-4A47-8686-60CE9F266758}" srcOrd="10" destOrd="0" presId="urn:microsoft.com/office/officeart/2008/layout/VerticalCurvedList"/>
    <dgm:cxn modelId="{7031B525-4567-422F-BFAD-A1B3DEEE8903}" type="presParOf" srcId="{6608C146-E197-4A47-8686-60CE9F266758}" destId="{12D06721-9B1C-44CA-9CC7-CE590493F85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E5853-4292-417D-BE35-3E057F0876CD}">
      <dsp:nvSpPr>
        <dsp:cNvPr id="0" name=""/>
        <dsp:cNvSpPr/>
      </dsp:nvSpPr>
      <dsp:spPr>
        <a:xfrm>
          <a:off x="-6478856" y="-990905"/>
          <a:ext cx="7711491" cy="7711491"/>
        </a:xfrm>
        <a:prstGeom prst="blockArc">
          <a:avLst>
            <a:gd name="adj1" fmla="val 18900000"/>
            <a:gd name="adj2" fmla="val 2700000"/>
            <a:gd name="adj3" fmla="val 280"/>
          </a:avLst>
        </a:pr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03B4E-36B3-443D-A1D2-46210255895C}">
      <dsp:nvSpPr>
        <dsp:cNvPr id="0" name=""/>
        <dsp:cNvSpPr/>
      </dsp:nvSpPr>
      <dsp:spPr>
        <a:xfrm>
          <a:off x="538457" y="357990"/>
          <a:ext cx="8767327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데이터 수집</a:t>
          </a:r>
        </a:p>
      </dsp:txBody>
      <dsp:txXfrm>
        <a:off x="538457" y="357990"/>
        <a:ext cx="8767327" cy="716439"/>
      </dsp:txXfrm>
    </dsp:sp>
    <dsp:sp modelId="{26D98861-67DF-4D23-9361-2FFEA8731918}">
      <dsp:nvSpPr>
        <dsp:cNvPr id="0" name=""/>
        <dsp:cNvSpPr/>
      </dsp:nvSpPr>
      <dsp:spPr>
        <a:xfrm>
          <a:off x="90682" y="268435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0BC02-2351-4B32-8B81-B40F499C7B1E}">
      <dsp:nvSpPr>
        <dsp:cNvPr id="0" name=""/>
        <dsp:cNvSpPr/>
      </dsp:nvSpPr>
      <dsp:spPr>
        <a:xfrm>
          <a:off x="1051836" y="1432305"/>
          <a:ext cx="8253948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데이터 </a:t>
          </a:r>
          <a:r>
            <a:rPr lang="ko-KR" altLang="en-US" sz="2800" b="1" i="0" u="none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전처리</a:t>
          </a:r>
          <a:endParaRPr lang="ko-KR" altLang="en-US" sz="2800" b="1" i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sp:txBody>
      <dsp:txXfrm>
        <a:off x="1051836" y="1432305"/>
        <a:ext cx="8253948" cy="716439"/>
      </dsp:txXfrm>
    </dsp:sp>
    <dsp:sp modelId="{FDA2576A-EA73-4715-926C-94ABC6F7F90D}">
      <dsp:nvSpPr>
        <dsp:cNvPr id="0" name=""/>
        <dsp:cNvSpPr/>
      </dsp:nvSpPr>
      <dsp:spPr>
        <a:xfrm>
          <a:off x="604062" y="1342750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8BD698-F7F5-4499-B39A-2756540614B7}">
      <dsp:nvSpPr>
        <dsp:cNvPr id="0" name=""/>
        <dsp:cNvSpPr/>
      </dsp:nvSpPr>
      <dsp:spPr>
        <a:xfrm>
          <a:off x="1209402" y="2506620"/>
          <a:ext cx="8096381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모델 평가</a:t>
          </a:r>
        </a:p>
      </dsp:txBody>
      <dsp:txXfrm>
        <a:off x="1209402" y="2506620"/>
        <a:ext cx="8096381" cy="716439"/>
      </dsp:txXfrm>
    </dsp:sp>
    <dsp:sp modelId="{7F5F28B3-580F-443A-8077-54E082B51551}">
      <dsp:nvSpPr>
        <dsp:cNvPr id="0" name=""/>
        <dsp:cNvSpPr/>
      </dsp:nvSpPr>
      <dsp:spPr>
        <a:xfrm>
          <a:off x="761628" y="2417065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164B5-63B7-4A90-A427-B0F259D665F2}">
      <dsp:nvSpPr>
        <dsp:cNvPr id="0" name=""/>
        <dsp:cNvSpPr/>
      </dsp:nvSpPr>
      <dsp:spPr>
        <a:xfrm>
          <a:off x="1051836" y="3580936"/>
          <a:ext cx="8253948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시연</a:t>
          </a:r>
        </a:p>
      </dsp:txBody>
      <dsp:txXfrm>
        <a:off x="1051836" y="3580936"/>
        <a:ext cx="8253948" cy="716439"/>
      </dsp:txXfrm>
    </dsp:sp>
    <dsp:sp modelId="{6E3BB622-1D90-43A9-B3E5-0D708D7AC9EA}">
      <dsp:nvSpPr>
        <dsp:cNvPr id="0" name=""/>
        <dsp:cNvSpPr/>
      </dsp:nvSpPr>
      <dsp:spPr>
        <a:xfrm>
          <a:off x="604062" y="3491381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A49F8-829F-41A0-B0B4-D601EFB49C06}">
      <dsp:nvSpPr>
        <dsp:cNvPr id="0" name=""/>
        <dsp:cNvSpPr/>
      </dsp:nvSpPr>
      <dsp:spPr>
        <a:xfrm>
          <a:off x="538457" y="4655251"/>
          <a:ext cx="8767327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피드백</a:t>
          </a:r>
        </a:p>
      </dsp:txBody>
      <dsp:txXfrm>
        <a:off x="538457" y="4655251"/>
        <a:ext cx="8767327" cy="716439"/>
      </dsp:txXfrm>
    </dsp:sp>
    <dsp:sp modelId="{12D06721-9B1C-44CA-9CC7-CE590493F85B}">
      <dsp:nvSpPr>
        <dsp:cNvPr id="0" name=""/>
        <dsp:cNvSpPr/>
      </dsp:nvSpPr>
      <dsp:spPr>
        <a:xfrm>
          <a:off x="90682" y="4565696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2025-02-17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2025-02-17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2025-02-17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2025-02-17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2025-02-17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2025-02-17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2025-02-17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2025-02-17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2025-02-17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2025-02-17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2025-02-17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2025-02-17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2025-02-17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2025-02-17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AD1680A-C1AE-4E1A-BFFB-454B6BB8B02C}"/>
              </a:ext>
            </a:extLst>
          </p:cNvPr>
          <p:cNvCxnSpPr>
            <a:cxnSpLocks/>
          </p:cNvCxnSpPr>
          <p:nvPr/>
        </p:nvCxnSpPr>
        <p:spPr>
          <a:xfrm>
            <a:off x="5197151" y="681135"/>
            <a:ext cx="6994849" cy="2590571"/>
          </a:xfrm>
          <a:prstGeom prst="line">
            <a:avLst/>
          </a:prstGeom>
          <a:ln>
            <a:solidFill>
              <a:srgbClr val="FF0000">
                <a:alpha val="1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783" y="1976420"/>
            <a:ext cx="6253317" cy="2286585"/>
          </a:xfrm>
        </p:spPr>
        <p:txBody>
          <a:bodyPr rtlCol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rtl="0"/>
            <a:r>
              <a:rPr lang="en-US" altLang="ko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Wide Latin" panose="020A0A07050505020404" pitchFamily="18" charset="0"/>
                <a:ea typeface="Batang" panose="02030600000101010101" pitchFamily="18" charset="-127"/>
              </a:rPr>
              <a:t>MOVE SAFE</a:t>
            </a:r>
            <a:endParaRPr lang="ko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Wide Latin" panose="020A0A07050505020404" pitchFamily="18" charset="0"/>
              <a:ea typeface="Batang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FA36A15-B421-4E09-81C2-111A14925535}"/>
              </a:ext>
            </a:extLst>
          </p:cNvPr>
          <p:cNvCxnSpPr>
            <a:cxnSpLocks/>
          </p:cNvCxnSpPr>
          <p:nvPr/>
        </p:nvCxnSpPr>
        <p:spPr>
          <a:xfrm flipV="1">
            <a:off x="5197151" y="3271707"/>
            <a:ext cx="6994849" cy="2905158"/>
          </a:xfrm>
          <a:prstGeom prst="line">
            <a:avLst/>
          </a:prstGeom>
          <a:ln>
            <a:solidFill>
              <a:srgbClr val="FF0000">
                <a:alpha val="1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528975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578387"/>
            <a:ext cx="6269347" cy="38582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군중 이동 안전을 위한 실시간 모니터링 및 경고 시스템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B033C-FC44-4D8C-8F40-97FC2D00BAA2}"/>
              </a:ext>
            </a:extLst>
          </p:cNvPr>
          <p:cNvSpPr txBox="1"/>
          <p:nvPr/>
        </p:nvSpPr>
        <p:spPr>
          <a:xfrm>
            <a:off x="9664117" y="6259973"/>
            <a:ext cx="3514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PYEONGTAEK_A  PROJECT</a:t>
            </a:r>
          </a:p>
          <a:p>
            <a:r>
              <a:rPr lang="ko-KR" altLang="en-US" sz="1400" dirty="0" err="1">
                <a:latin typeface="+mn-ea"/>
              </a:rPr>
              <a:t>서대환</a:t>
            </a:r>
            <a:r>
              <a:rPr lang="ko-KR" altLang="en-US" sz="1400" dirty="0">
                <a:latin typeface="+mn-ea"/>
              </a:rPr>
              <a:t> 박성현 김보민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배준서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AF2620-B6A8-48DF-BACB-04A93721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7" y="2002134"/>
            <a:ext cx="4756218" cy="35671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D2006C-695E-4BC3-87F4-E14D9EC76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24" y="2002133"/>
            <a:ext cx="4756218" cy="3567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D4C56-C07F-4121-B157-6B0C8D01E3FA}"/>
              </a:ext>
            </a:extLst>
          </p:cNvPr>
          <p:cNvSpPr txBox="1"/>
          <p:nvPr/>
        </p:nvSpPr>
        <p:spPr>
          <a:xfrm>
            <a:off x="1568741" y="5696125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      혼동행렬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E907B-5C40-4014-B896-A4AF435506E7}"/>
              </a:ext>
            </a:extLst>
          </p:cNvPr>
          <p:cNvSpPr txBox="1"/>
          <p:nvPr/>
        </p:nvSpPr>
        <p:spPr>
          <a:xfrm>
            <a:off x="6795538" y="5696125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혼동행렬 정규화</a:t>
            </a:r>
          </a:p>
        </p:txBody>
      </p:sp>
    </p:spTree>
    <p:extLst>
      <p:ext uri="{BB962C8B-B14F-4D97-AF65-F5344CB8AC3E}">
        <p14:creationId xmlns:p14="http://schemas.microsoft.com/office/powerpoint/2010/main" val="80075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D4C56-C07F-4121-B157-6B0C8D01E3FA}"/>
              </a:ext>
            </a:extLst>
          </p:cNvPr>
          <p:cNvSpPr txBox="1"/>
          <p:nvPr/>
        </p:nvSpPr>
        <p:spPr>
          <a:xfrm>
            <a:off x="336430" y="3982271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</a:t>
            </a:r>
            <a:r>
              <a:rPr lang="en-US" altLang="ko-KR" dirty="0"/>
              <a:t> F1-CURVE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E907B-5C40-4014-B896-A4AF435506E7}"/>
              </a:ext>
            </a:extLst>
          </p:cNvPr>
          <p:cNvSpPr txBox="1"/>
          <p:nvPr/>
        </p:nvSpPr>
        <p:spPr>
          <a:xfrm>
            <a:off x="3035126" y="3941182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</a:t>
            </a:r>
            <a:r>
              <a:rPr lang="en-US" altLang="ko-KR" dirty="0"/>
              <a:t>R-CURVE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CDDCF0-9152-46D7-916C-986777359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43" y="1912826"/>
            <a:ext cx="2970000" cy="19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009CB2-D4E4-4261-B7B2-56A0863AC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66" y="1912826"/>
            <a:ext cx="2970000" cy="19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448E3D-AD6D-43C3-8F4C-0B0FCE350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77" y="1912826"/>
            <a:ext cx="2970000" cy="19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07B0EF-6DB0-42C8-A32A-840D89897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000" y="1912826"/>
            <a:ext cx="2970000" cy="19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EC022B-00E6-424C-AEBD-CBB32EDA88EE}"/>
              </a:ext>
            </a:extLst>
          </p:cNvPr>
          <p:cNvSpPr txBox="1"/>
          <p:nvPr/>
        </p:nvSpPr>
        <p:spPr>
          <a:xfrm>
            <a:off x="6081308" y="3980383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</a:t>
            </a:r>
            <a:r>
              <a:rPr lang="en-US" altLang="ko-KR" dirty="0"/>
              <a:t>PR-CURVE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2AE495-56B8-411A-92C5-E474A19CAFB5}"/>
              </a:ext>
            </a:extLst>
          </p:cNvPr>
          <p:cNvSpPr txBox="1"/>
          <p:nvPr/>
        </p:nvSpPr>
        <p:spPr>
          <a:xfrm>
            <a:off x="9227261" y="3980383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</a:t>
            </a:r>
            <a:r>
              <a:rPr lang="en-US" altLang="ko-KR" dirty="0"/>
              <a:t>P-CURVE</a:t>
            </a:r>
            <a:endParaRPr lang="ko-KR" altLang="en-US" dirty="0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645F26A8-0E8B-4ADB-B342-03557585F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56" y="4455227"/>
            <a:ext cx="1192826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F1 커브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F1-score는 Precision과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조화 평균이므로, 가장 균형 잡힌 성능을 보이는 신뢰도를 찾는 데 유용함.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커브 (Precision 커브)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신뢰도가 증가할수록 Precision이 높아지지만, 대신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감소할 가능성이 있음.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 커브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특정 신뢰도에서 Precision과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상충(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trade-off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관계를 분석하는 데 사용됨.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커브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커브)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신뢰도가 높아질수록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감소하는 경향이 있음(더 높은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Confidence에서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참값을 놓칠 가능성이 커짐). </a:t>
            </a:r>
          </a:p>
        </p:txBody>
      </p:sp>
    </p:spTree>
    <p:extLst>
      <p:ext uri="{BB962C8B-B14F-4D97-AF65-F5344CB8AC3E}">
        <p14:creationId xmlns:p14="http://schemas.microsoft.com/office/powerpoint/2010/main" val="3270893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04.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웹서비스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플라스크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55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05.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알림설정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대쉬보드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742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158103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07.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피드백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9D268A6-A38E-4E9F-84C2-35480DE3F915}"/>
              </a:ext>
            </a:extLst>
          </p:cNvPr>
          <p:cNvCxnSpPr>
            <a:cxnSpLocks/>
          </p:cNvCxnSpPr>
          <p:nvPr/>
        </p:nvCxnSpPr>
        <p:spPr>
          <a:xfrm>
            <a:off x="4983981" y="1895912"/>
            <a:ext cx="2196995" cy="4513277"/>
          </a:xfrm>
          <a:prstGeom prst="line">
            <a:avLst/>
          </a:prstGeom>
          <a:ln>
            <a:solidFill>
              <a:schemeClr val="accent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C17C32-5E28-46DF-8B98-D77D6A46BA7C}"/>
              </a:ext>
            </a:extLst>
          </p:cNvPr>
          <p:cNvSpPr/>
          <p:nvPr/>
        </p:nvSpPr>
        <p:spPr>
          <a:xfrm>
            <a:off x="2019719" y="2181833"/>
            <a:ext cx="1899137" cy="540712"/>
          </a:xfrm>
          <a:prstGeom prst="roundRect">
            <a:avLst/>
          </a:prstGeom>
          <a:solidFill>
            <a:schemeClr val="bg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아쉬운 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FF15859-2979-4F0B-9AEB-1782930A0E04}"/>
              </a:ext>
            </a:extLst>
          </p:cNvPr>
          <p:cNvSpPr/>
          <p:nvPr/>
        </p:nvSpPr>
        <p:spPr>
          <a:xfrm>
            <a:off x="7557532" y="2181833"/>
            <a:ext cx="2772173" cy="540712"/>
          </a:xfrm>
          <a:prstGeom prst="roundRect">
            <a:avLst/>
          </a:prstGeom>
          <a:solidFill>
            <a:schemeClr val="bg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향후 발전 가능성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6D929E-04D1-4800-A9A9-8CB2FD8B4FC8}"/>
              </a:ext>
            </a:extLst>
          </p:cNvPr>
          <p:cNvSpPr txBox="1"/>
          <p:nvPr/>
        </p:nvSpPr>
        <p:spPr>
          <a:xfrm>
            <a:off x="512466" y="3104941"/>
            <a:ext cx="53758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다른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YOLO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모델도 적용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&amp;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비교하여 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   최적의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YOLO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모델을 사용하지 못함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경사도나 지형지물에 영향을 받아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   인식 능력이 부족함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실용화하기엔 아직 한정된 공간만 사용 가능함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73BD0E-A2FA-4C18-89A3-5F89BB170788}"/>
              </a:ext>
            </a:extLst>
          </p:cNvPr>
          <p:cNvSpPr txBox="1"/>
          <p:nvPr/>
        </p:nvSpPr>
        <p:spPr>
          <a:xfrm>
            <a:off x="6953459" y="3104941"/>
            <a:ext cx="49337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경사도 및 지형 고려 기능 추가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유해 물질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·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온도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·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습도 등 다양한 위험요소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추가 모니터링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쇼핑몰이나 행사장 등 대형시설 적용 가능성</a:t>
            </a:r>
          </a:p>
        </p:txBody>
      </p:sp>
    </p:spTree>
    <p:extLst>
      <p:ext uri="{BB962C8B-B14F-4D97-AF65-F5344CB8AC3E}">
        <p14:creationId xmlns:p14="http://schemas.microsoft.com/office/powerpoint/2010/main" val="161214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9C73F-12C3-4B05-9494-4AEA80E3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99543"/>
            <a:ext cx="10058400" cy="1450757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1F232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목적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b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4DFC287-4A38-405A-A3BC-5CD585E910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562751"/>
            <a:ext cx="9997440" cy="3077766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50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50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공간에 수용할 수 있는 안전한 인원 수</a:t>
            </a:r>
            <a:r>
              <a:rPr kumimoji="0" lang="en-US" altLang="ko-KR" sz="250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kumimoji="0" lang="ko-KR" altLang="ko-KR" sz="250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1㎡당 1~2명의 사람들</a:t>
            </a:r>
            <a:r>
              <a:rPr kumimoji="0" lang="en-US" altLang="ko-KR" sz="250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kumimoji="0" lang="ko-KR" altLang="ko-KR" sz="250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를 실시간으로 모니터링</a:t>
            </a:r>
            <a:endParaRPr kumimoji="0" lang="en-US" altLang="ko-KR" sz="250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50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수용 인원이 넘었을 때</a:t>
            </a:r>
            <a:r>
              <a:rPr kumimoji="0" lang="en-US" altLang="ko-KR" sz="250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kumimoji="0" lang="ko-KR" altLang="ko-KR" sz="250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위험을 알리는 기능을 구현</a:t>
            </a:r>
            <a:r>
              <a:rPr kumimoji="0" lang="ko-KR" altLang="en-US" sz="250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하기 위함</a:t>
            </a:r>
            <a:r>
              <a:rPr kumimoji="0" lang="en-US" altLang="ko-KR" sz="250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ko-KR" sz="2500" dirty="0">
              <a:solidFill>
                <a:srgbClr val="1F2328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50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 기능은 군중 밀집 상태를 감지</a:t>
            </a:r>
            <a:r>
              <a:rPr kumimoji="0" lang="en-US" altLang="ko-KR" sz="250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kumimoji="0" lang="ko-KR" altLang="en-US" sz="250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및 </a:t>
            </a:r>
            <a:r>
              <a:rPr kumimoji="0" lang="ko-KR" altLang="ko-KR" sz="250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사고를 예방하고 </a:t>
            </a:r>
            <a:endParaRPr kumimoji="0" lang="en-US" altLang="ko-KR" sz="250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50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안전한 이동 환경을 제공하는 데 도움</a:t>
            </a:r>
            <a:r>
              <a:rPr lang="ko-KR" altLang="en-US" sz="2500" dirty="0">
                <a:solidFill>
                  <a:srgbClr val="1F23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 줌</a:t>
            </a:r>
            <a:r>
              <a:rPr lang="en-US" altLang="ko-KR" sz="2500" dirty="0">
                <a:solidFill>
                  <a:srgbClr val="1F2328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kumimoji="0" lang="ko-KR" altLang="ko-KR" sz="2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50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2469041-96D5-4CB9-8262-45FCA76BF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래픽 6" descr="전구 및 기어  단색으로 채워진">
            <a:extLst>
              <a:ext uri="{FF2B5EF4-FFF2-40B4-BE49-F238E27FC236}">
                <a16:creationId xmlns:a16="http://schemas.microsoft.com/office/drawing/2014/main" id="{F97FF24A-BE1F-4DD6-AB7D-4E7598FB6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9549" y="625537"/>
            <a:ext cx="669721" cy="66972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3543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C23EB9-F06D-42A7-8F0D-C83CF9186F23}"/>
              </a:ext>
            </a:extLst>
          </p:cNvPr>
          <p:cNvSpPr txBox="1"/>
          <p:nvPr/>
        </p:nvSpPr>
        <p:spPr>
          <a:xfrm>
            <a:off x="251670" y="345190"/>
            <a:ext cx="21475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19A068B5-2FCB-4B14-AD5B-8BD4FB5BC2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09094"/>
              </p:ext>
            </p:extLst>
          </p:nvPr>
        </p:nvGraphicFramePr>
        <p:xfrm>
          <a:off x="2206305" y="486561"/>
          <a:ext cx="9387279" cy="5729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220C1DC-B038-4BB8-8C95-0D5B2ADAF3E1}"/>
              </a:ext>
            </a:extLst>
          </p:cNvPr>
          <p:cNvSpPr txBox="1"/>
          <p:nvPr/>
        </p:nvSpPr>
        <p:spPr>
          <a:xfrm>
            <a:off x="2438622" y="912505"/>
            <a:ext cx="1728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새굴림" panose="02030600000101010101" pitchFamily="18" charset="-127"/>
                <a:ea typeface="새굴림" panose="02030600000101010101" pitchFamily="18" charset="-127"/>
              </a:rPr>
              <a:t>01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5C611E-A8C4-4ECC-A187-D537F03AD7FE}"/>
              </a:ext>
            </a:extLst>
          </p:cNvPr>
          <p:cNvSpPr txBox="1"/>
          <p:nvPr/>
        </p:nvSpPr>
        <p:spPr>
          <a:xfrm>
            <a:off x="2931080" y="1991190"/>
            <a:ext cx="11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새굴림" panose="02030600000101010101" pitchFamily="18" charset="-127"/>
                <a:ea typeface="새굴림" panose="02030600000101010101" pitchFamily="18" charset="-127"/>
              </a:rPr>
              <a:t>02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D66F43-069F-43CA-AF6C-87B37CDE289B}"/>
              </a:ext>
            </a:extLst>
          </p:cNvPr>
          <p:cNvSpPr txBox="1"/>
          <p:nvPr/>
        </p:nvSpPr>
        <p:spPr>
          <a:xfrm>
            <a:off x="2931080" y="4138036"/>
            <a:ext cx="11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새굴림" panose="02030600000101010101" pitchFamily="18" charset="-127"/>
                <a:ea typeface="새굴림" panose="02030600000101010101" pitchFamily="18" charset="-127"/>
              </a:rPr>
              <a:t>04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615326-5B64-428E-9411-9ED341B2E508}"/>
              </a:ext>
            </a:extLst>
          </p:cNvPr>
          <p:cNvSpPr txBox="1"/>
          <p:nvPr/>
        </p:nvSpPr>
        <p:spPr>
          <a:xfrm>
            <a:off x="2438622" y="5233746"/>
            <a:ext cx="12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새굴림" panose="02030600000101010101" pitchFamily="18" charset="-127"/>
                <a:ea typeface="새굴림" panose="02030600000101010101" pitchFamily="18" charset="-127"/>
              </a:rPr>
              <a:t>05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96D84-8023-4CC0-B394-9E9423CE94F2}"/>
              </a:ext>
            </a:extLst>
          </p:cNvPr>
          <p:cNvSpPr txBox="1"/>
          <p:nvPr/>
        </p:nvSpPr>
        <p:spPr>
          <a:xfrm>
            <a:off x="3086622" y="3058036"/>
            <a:ext cx="1872000" cy="10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새굴림" panose="02030600000101010101" pitchFamily="18" charset="-127"/>
                <a:ea typeface="새굴림" panose="02030600000101010101" pitchFamily="18" charset="-127"/>
              </a:rPr>
              <a:t>03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49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D06192-6CA8-47A2-9A62-3825B9DB8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72" y="1996339"/>
            <a:ext cx="3723650" cy="3891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8D1C1-049D-4137-A638-53B34CE418E2}"/>
              </a:ext>
            </a:extLst>
          </p:cNvPr>
          <p:cNvSpPr txBox="1"/>
          <p:nvPr/>
        </p:nvSpPr>
        <p:spPr>
          <a:xfrm>
            <a:off x="7027571" y="5993424"/>
            <a:ext cx="3723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ko-KR" altLang="en-US" sz="1400" dirty="0" err="1"/>
              <a:t>구글맵</a:t>
            </a:r>
            <a:r>
              <a:rPr lang="ko-KR" altLang="en-US" sz="1400" dirty="0"/>
              <a:t> 면적 측정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55BCC-DC8F-4FEA-882C-F8A423A1B0E8}"/>
              </a:ext>
            </a:extLst>
          </p:cNvPr>
          <p:cNvSpPr txBox="1"/>
          <p:nvPr/>
        </p:nvSpPr>
        <p:spPr>
          <a:xfrm>
            <a:off x="1224560" y="5685647"/>
            <a:ext cx="5306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▲ </a:t>
            </a:r>
            <a:r>
              <a:rPr lang="en-US" altLang="ko-KR" sz="1400" dirty="0">
                <a:latin typeface="+mn-ea"/>
              </a:rPr>
              <a:t>OBS STUDIO </a:t>
            </a:r>
            <a:r>
              <a:rPr lang="ko-KR" altLang="en-US" sz="1400" dirty="0">
                <a:latin typeface="+mn-ea"/>
              </a:rPr>
              <a:t>프로그램으로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유튜브 실시간 </a:t>
            </a:r>
            <a:r>
              <a:rPr lang="en-US" altLang="ko-KR" sz="1400" dirty="0">
                <a:latin typeface="+mn-ea"/>
              </a:rPr>
              <a:t>LIVE </a:t>
            </a:r>
            <a:r>
              <a:rPr lang="ko-KR" altLang="en-US" sz="1400" dirty="0">
                <a:latin typeface="+mn-ea"/>
              </a:rPr>
              <a:t>영상 추출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FE9F9B-F587-416D-88BA-9FD722A0D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60" y="1996339"/>
            <a:ext cx="5203036" cy="36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4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195719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583D28-6D31-4DFF-97B7-34D05D32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" y="2075184"/>
            <a:ext cx="6013428" cy="329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B9A3B-A011-4E0D-B852-C7E68F9E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378" y="2085289"/>
            <a:ext cx="6165174" cy="3305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A667DE-DB1E-44C9-9825-41A7134FEE16}"/>
              </a:ext>
            </a:extLst>
          </p:cNvPr>
          <p:cNvSpPr txBox="1"/>
          <p:nvPr/>
        </p:nvSpPr>
        <p:spPr>
          <a:xfrm>
            <a:off x="1097280" y="1376641"/>
            <a:ext cx="4767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밝기 조절</a:t>
            </a:r>
          </a:p>
        </p:txBody>
      </p:sp>
    </p:spTree>
    <p:extLst>
      <p:ext uri="{BB962C8B-B14F-4D97-AF65-F5344CB8AC3E}">
        <p14:creationId xmlns:p14="http://schemas.microsoft.com/office/powerpoint/2010/main" val="877382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0DD9B0-F13D-423E-B3E7-23EA17FF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76" y="1541795"/>
            <a:ext cx="5662961" cy="34688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53A983-555A-4984-85C5-DEFAE78D9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" y="1541795"/>
            <a:ext cx="5506497" cy="346887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48A2C6C-E806-417A-A70A-3194A1061C35}"/>
              </a:ext>
            </a:extLst>
          </p:cNvPr>
          <p:cNvSpPr/>
          <p:nvPr/>
        </p:nvSpPr>
        <p:spPr>
          <a:xfrm>
            <a:off x="5697415" y="3064747"/>
            <a:ext cx="583914" cy="364253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6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BD4022-AC12-4930-B7F7-78912F26C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12" y="1995155"/>
            <a:ext cx="5923696" cy="3368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644D56-FB62-4454-94CC-1E3F1C246414}"/>
              </a:ext>
            </a:extLst>
          </p:cNvPr>
          <p:cNvSpPr txBox="1"/>
          <p:nvPr/>
        </p:nvSpPr>
        <p:spPr>
          <a:xfrm>
            <a:off x="2110153" y="5713366"/>
            <a:ext cx="826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▲ </a:t>
            </a:r>
            <a:r>
              <a:rPr lang="en-US" altLang="ko-KR" sz="2000" dirty="0" err="1"/>
              <a:t>LabelImg</a:t>
            </a:r>
            <a:r>
              <a:rPr lang="en-US" altLang="ko-KR" sz="2000" dirty="0"/>
              <a:t> </a:t>
            </a:r>
            <a:r>
              <a:rPr lang="ko-KR" altLang="en-US" sz="2000" dirty="0"/>
              <a:t>프로그램으로 </a:t>
            </a:r>
            <a:r>
              <a:rPr lang="en-US" altLang="ko-KR" sz="2000" dirty="0"/>
              <a:t>yolo</a:t>
            </a:r>
            <a:r>
              <a:rPr lang="ko-KR" altLang="en-US" sz="2000" dirty="0"/>
              <a:t>를 이용해 객체 </a:t>
            </a:r>
            <a:r>
              <a:rPr lang="en-US" altLang="ko-KR" sz="2000" dirty="0"/>
              <a:t>person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라벨링</a:t>
            </a:r>
            <a:r>
              <a:rPr lang="ko-KR" altLang="en-US" sz="2000" dirty="0"/>
              <a:t> 실시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6DDED2-AF8A-4163-9F6A-180CB401F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" y="2005202"/>
            <a:ext cx="5923696" cy="33320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E12C6F-57A0-4327-BA21-490ABEAB7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2" y="2031242"/>
            <a:ext cx="5923696" cy="3332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0BDE84-EFEF-47D4-B4F4-1EDE6CA3651D}"/>
              </a:ext>
            </a:extLst>
          </p:cNvPr>
          <p:cNvSpPr txBox="1"/>
          <p:nvPr/>
        </p:nvSpPr>
        <p:spPr>
          <a:xfrm>
            <a:off x="1097280" y="1366593"/>
            <a:ext cx="4767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 데이터 </a:t>
            </a:r>
            <a:r>
              <a:rPr lang="ko-KR" altLang="en-US" sz="2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라벨링</a:t>
            </a:r>
            <a:endPara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29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FBFC06E-227A-425F-8D98-3E58CFBD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9" y="276330"/>
            <a:ext cx="7106614" cy="50392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6FBA46-0602-49A2-BE35-06FC8A9C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014" y="276330"/>
            <a:ext cx="4643869" cy="50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6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D8A70C-121B-4A80-AE2F-A2F5EF98E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195" y="1979802"/>
            <a:ext cx="4658686" cy="3494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EA2EA3-A11B-4F90-A495-2FE235D6B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119" y="1979802"/>
            <a:ext cx="4658686" cy="3494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FE1236-08D7-4C5F-86E5-73343DC2E7A6}"/>
              </a:ext>
            </a:extLst>
          </p:cNvPr>
          <p:cNvSpPr txBox="1"/>
          <p:nvPr/>
        </p:nvSpPr>
        <p:spPr>
          <a:xfrm>
            <a:off x="2462450" y="5698813"/>
            <a:ext cx="348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</a:t>
            </a:r>
            <a:r>
              <a:rPr lang="ko-KR" altLang="en-US" dirty="0"/>
              <a:t> </a:t>
            </a:r>
            <a:r>
              <a:rPr lang="en-US" altLang="ko-KR" dirty="0"/>
              <a:t>MODEL 8 </a:t>
            </a:r>
            <a:r>
              <a:rPr lang="ko-KR" altLang="en-US" dirty="0"/>
              <a:t>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B462D-8FE6-431A-8D0C-5587F3761A2C}"/>
              </a:ext>
            </a:extLst>
          </p:cNvPr>
          <p:cNvSpPr txBox="1"/>
          <p:nvPr/>
        </p:nvSpPr>
        <p:spPr>
          <a:xfrm>
            <a:off x="7507866" y="5663859"/>
            <a:ext cx="348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학습시킨 모델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5906223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{33BF2291-0AAB-47A1-95B8-0C45D7E3C263}tf56160789_win32</Template>
  <TotalTime>662</TotalTime>
  <Words>324</Words>
  <Application>Microsoft Office PowerPoint</Application>
  <PresentationFormat>와이드스크린</PresentationFormat>
  <Paragraphs>76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HY견고딕</vt:lpstr>
      <vt:lpstr>굴림</vt:lpstr>
      <vt:lpstr>맑은 고딕</vt:lpstr>
      <vt:lpstr>맑은 고딕</vt:lpstr>
      <vt:lpstr>바탕</vt:lpstr>
      <vt:lpstr>새굴림</vt:lpstr>
      <vt:lpstr>함초롬돋움 확장</vt:lpstr>
      <vt:lpstr>Arial</vt:lpstr>
      <vt:lpstr>Calibri</vt:lpstr>
      <vt:lpstr>Franklin Gothic Book</vt:lpstr>
      <vt:lpstr>Wide Latin</vt:lpstr>
      <vt:lpstr>Wingdings</vt:lpstr>
      <vt:lpstr>1_RetrospectVTI</vt:lpstr>
      <vt:lpstr>MOVE SAFE</vt:lpstr>
      <vt:lpstr>개발 목적  </vt:lpstr>
      <vt:lpstr>PowerPoint 프레젠테이션</vt:lpstr>
      <vt:lpstr>01. 데이터 수집</vt:lpstr>
      <vt:lpstr>02. 데이터 전처리</vt:lpstr>
      <vt:lpstr>PowerPoint 프레젠테이션</vt:lpstr>
      <vt:lpstr>PowerPoint 프레젠테이션</vt:lpstr>
      <vt:lpstr>PowerPoint 프레젠테이션</vt:lpstr>
      <vt:lpstr>03. 모델 평가</vt:lpstr>
      <vt:lpstr>03. 모델 평가</vt:lpstr>
      <vt:lpstr>03. 모델 평가</vt:lpstr>
      <vt:lpstr>04. 웹서비스(플라스크)</vt:lpstr>
      <vt:lpstr>05. 알림설정(대쉬보드)</vt:lpstr>
      <vt:lpstr>06. 시연</vt:lpstr>
      <vt:lpstr>07. 피드백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44</cp:revision>
  <dcterms:created xsi:type="dcterms:W3CDTF">2025-02-11T00:59:39Z</dcterms:created>
  <dcterms:modified xsi:type="dcterms:W3CDTF">2025-02-17T01:20:00Z</dcterms:modified>
</cp:coreProperties>
</file>